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0"/>
  </p:notesMasterIdLst>
  <p:sldIdLst>
    <p:sldId id="256" r:id="rId2"/>
    <p:sldId id="264" r:id="rId3"/>
    <p:sldId id="265" r:id="rId4"/>
    <p:sldId id="266" r:id="rId5"/>
    <p:sldId id="267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302E6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302E6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302E6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302E6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2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69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nl-N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nl-N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5FFD33F4-6E36-45EC-8A11-6D83E8EB3AA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1228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9500" y="2159000"/>
            <a:ext cx="7197725" cy="2159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 b="1"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79500" y="4678363"/>
            <a:ext cx="7197725" cy="10795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9B80F6B-A088-4A34-8270-924D585B5775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9437E8-8E1F-4468-95A4-93F9BCA2D4AF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901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5689600" y="358775"/>
            <a:ext cx="1776413" cy="57340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58775" y="358775"/>
            <a:ext cx="5178425" cy="57340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7BFCD-522D-4AF7-B816-3F7C97847EF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401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0CC08-7C0B-4559-AEFE-FC1B3C2CC34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015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7FD15-4999-4AB8-A20F-8A5A4DBECC4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80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58775" y="1978025"/>
            <a:ext cx="34766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987800" y="1978025"/>
            <a:ext cx="34782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AF890-3E15-47F8-AB48-92824D5A332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105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96858-977D-482E-AF67-EBD1339E84AA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20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3544C6-1823-4276-9F43-19377F48DAB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0130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8132E-691D-4939-9548-E2E677676801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591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3B527-6A58-4994-A102-4E86BE66079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095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C626F-8889-48DA-8A0E-83C6F04F1EC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698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358775"/>
            <a:ext cx="7107238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978025"/>
            <a:ext cx="710723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nl-N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nl-NL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272F3D5C-4217-4A4C-89A8-73D3ECFEAA9A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&lt;"/>
        <a:defRPr kumimoji="1" sz="2800">
          <a:solidFill>
            <a:srgbClr val="302E6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4"/>
        <a:defRPr kumimoji="1" sz="2600">
          <a:solidFill>
            <a:srgbClr val="302E6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8"/>
        <a:defRPr kumimoji="1" sz="2400">
          <a:solidFill>
            <a:srgbClr val="302E6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ebdings" pitchFamily="18" charset="2"/>
        <a:buChar char=":"/>
        <a:defRPr kumimoji="1" sz="2200">
          <a:solidFill>
            <a:srgbClr val="302E6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133600"/>
            <a:ext cx="7272808" cy="2159000"/>
          </a:xfrm>
          <a:noFill/>
          <a:ln/>
        </p:spPr>
        <p:txBody>
          <a:bodyPr/>
          <a:lstStyle/>
          <a:p>
            <a:pPr algn="ctr"/>
            <a:r>
              <a:rPr lang="nl-NL" b="0" dirty="0" smtClean="0"/>
              <a:t>Bereikbaarheid en parkeren in gastvrije stad</a:t>
            </a:r>
            <a:endParaRPr lang="nl-NL" b="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0" y="4678363"/>
            <a:ext cx="6478588" cy="1079500"/>
          </a:xfrm>
        </p:spPr>
        <p:txBody>
          <a:bodyPr/>
          <a:lstStyle/>
          <a:p>
            <a:r>
              <a:rPr lang="nl-NL" dirty="0" smtClean="0"/>
              <a:t>29-11-2016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Toelichting overlegstructuren</a:t>
            </a:r>
          </a:p>
          <a:p>
            <a:r>
              <a:rPr lang="nl-NL" dirty="0" smtClean="0"/>
              <a:t>Voortgang uitwerking raadsvoorstel 65</a:t>
            </a:r>
          </a:p>
          <a:p>
            <a:r>
              <a:rPr lang="nl-NL" dirty="0" smtClean="0"/>
              <a:t>Parkeertarieven en abonnementen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5899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Overlegstructuren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Parkeerdossier kent vele overleggen</a:t>
            </a:r>
          </a:p>
          <a:p>
            <a:r>
              <a:rPr lang="nl-NL" dirty="0" smtClean="0"/>
              <a:t>Veel </a:t>
            </a:r>
            <a:r>
              <a:rPr lang="nl-NL" dirty="0"/>
              <a:t>ad hoc overleg</a:t>
            </a:r>
          </a:p>
          <a:p>
            <a:r>
              <a:rPr lang="nl-NL" dirty="0" smtClean="0"/>
              <a:t>Doel en reikwijdte overleggen onduidelijk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7137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Overlegstructuren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700808"/>
            <a:ext cx="7107238" cy="4114800"/>
          </a:xfrm>
        </p:spPr>
        <p:txBody>
          <a:bodyPr/>
          <a:lstStyle/>
          <a:p>
            <a:r>
              <a:rPr lang="nl-NL" sz="2400" dirty="0"/>
              <a:t>Overkoepelend overleg </a:t>
            </a:r>
            <a:r>
              <a:rPr lang="nl-NL" sz="2400" dirty="0" smtClean="0"/>
              <a:t>B&amp;P </a:t>
            </a:r>
            <a:r>
              <a:rPr lang="nl-NL" sz="2400" dirty="0"/>
              <a:t>gemeente </a:t>
            </a:r>
            <a:r>
              <a:rPr lang="nl-NL" sz="2400" dirty="0" smtClean="0"/>
              <a:t>Venlo</a:t>
            </a:r>
          </a:p>
          <a:p>
            <a:pPr lvl="1"/>
            <a:r>
              <a:rPr lang="nl-NL" sz="1600" dirty="0"/>
              <a:t>Doel: op </a:t>
            </a:r>
            <a:r>
              <a:rPr lang="nl-NL" sz="1600" dirty="0" smtClean="0"/>
              <a:t>strategisch/tactisch </a:t>
            </a:r>
            <a:r>
              <a:rPr lang="nl-NL" sz="1600" dirty="0"/>
              <a:t>niveau </a:t>
            </a:r>
            <a:r>
              <a:rPr lang="nl-NL" sz="1600" dirty="0" smtClean="0"/>
              <a:t>afstemmen/bespreken B&amp;P gehele </a:t>
            </a:r>
            <a:r>
              <a:rPr lang="nl-NL" sz="1600" dirty="0"/>
              <a:t>gemeente Venlo</a:t>
            </a:r>
          </a:p>
          <a:p>
            <a:pPr lvl="1"/>
            <a:r>
              <a:rPr lang="nl-NL" sz="1600" dirty="0"/>
              <a:t>Deelnemers: </a:t>
            </a:r>
            <a:r>
              <a:rPr lang="nl-NL" sz="1600" dirty="0" smtClean="0"/>
              <a:t>gemeente, Venlostad.com, VenloPartners</a:t>
            </a:r>
            <a:r>
              <a:rPr lang="nl-NL" sz="1600" dirty="0"/>
              <a:t>, platform </a:t>
            </a:r>
            <a:r>
              <a:rPr lang="nl-NL" sz="1600" dirty="0" smtClean="0"/>
              <a:t>B&amp;P, </a:t>
            </a:r>
            <a:r>
              <a:rPr lang="nl-NL" sz="1600" dirty="0"/>
              <a:t>BIZ Tegelen, Winkelhart Blerick, </a:t>
            </a:r>
            <a:r>
              <a:rPr lang="nl-NL" sz="1600" dirty="0" smtClean="0"/>
              <a:t>wijk-overleggen gehele </a:t>
            </a:r>
            <a:r>
              <a:rPr lang="nl-NL" sz="1600" dirty="0"/>
              <a:t>gemeente, dienstverleners </a:t>
            </a:r>
            <a:endParaRPr lang="nl-NL" sz="1600" dirty="0" smtClean="0"/>
          </a:p>
          <a:p>
            <a:pPr lvl="1"/>
            <a:r>
              <a:rPr lang="nl-NL" sz="1600" dirty="0" smtClean="0"/>
              <a:t>Frequentie</a:t>
            </a:r>
            <a:r>
              <a:rPr lang="nl-NL" sz="1600" dirty="0"/>
              <a:t>: 2 tot 4 keer per </a:t>
            </a:r>
            <a:r>
              <a:rPr lang="nl-NL" sz="1600" dirty="0" smtClean="0"/>
              <a:t>jaar (vaker indien nodig)</a:t>
            </a:r>
          </a:p>
          <a:p>
            <a:pPr marL="457200" lvl="1" indent="0">
              <a:buNone/>
            </a:pPr>
            <a:endParaRPr lang="nl-NL" sz="2200" dirty="0" smtClean="0"/>
          </a:p>
          <a:p>
            <a:r>
              <a:rPr lang="nl-NL" sz="2400" dirty="0" smtClean="0"/>
              <a:t>Werkgroep B&amp;P stedelijk centrum</a:t>
            </a:r>
          </a:p>
          <a:p>
            <a:pPr lvl="1"/>
            <a:r>
              <a:rPr lang="nl-NL" sz="1600" dirty="0"/>
              <a:t>Doel: bespreken en afstemmen operationeel parkeren en </a:t>
            </a:r>
            <a:r>
              <a:rPr lang="nl-NL" sz="1600" dirty="0" smtClean="0"/>
              <a:t>bereikbaarheid centrum Venlo</a:t>
            </a:r>
            <a:endParaRPr lang="nl-NL" sz="1600" dirty="0"/>
          </a:p>
          <a:p>
            <a:pPr lvl="1"/>
            <a:r>
              <a:rPr lang="nl-NL" sz="1600" dirty="0"/>
              <a:t>Deelnemers: </a:t>
            </a:r>
            <a:r>
              <a:rPr lang="nl-NL" sz="1600" dirty="0" smtClean="0"/>
              <a:t>gemeente, </a:t>
            </a:r>
            <a:r>
              <a:rPr lang="nl-NL" sz="1600" dirty="0"/>
              <a:t>Platform </a:t>
            </a:r>
            <a:r>
              <a:rPr lang="nl-NL" sz="1600" dirty="0" smtClean="0"/>
              <a:t>B&amp;P, </a:t>
            </a:r>
            <a:r>
              <a:rPr lang="nl-NL" sz="1600" dirty="0"/>
              <a:t>VenloPartners, Venlostad.com, weekmarkt, wijkoverleg Venlo centrum, Q-park</a:t>
            </a:r>
          </a:p>
          <a:p>
            <a:pPr lvl="1"/>
            <a:r>
              <a:rPr lang="nl-NL" sz="1600" dirty="0"/>
              <a:t>Frequentie: </a:t>
            </a:r>
            <a:r>
              <a:rPr lang="nl-NL" sz="1600" dirty="0" smtClean="0"/>
              <a:t>maandelijks</a:t>
            </a:r>
            <a:endParaRPr lang="nl-NL" sz="2200" dirty="0" smtClean="0"/>
          </a:p>
          <a:p>
            <a:endParaRPr lang="nl-NL" sz="2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5109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Overlegstructuren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772816"/>
            <a:ext cx="7107238" cy="4114800"/>
          </a:xfrm>
        </p:spPr>
        <p:txBody>
          <a:bodyPr/>
          <a:lstStyle/>
          <a:p>
            <a:r>
              <a:rPr lang="nl-NL" sz="2400" dirty="0"/>
              <a:t>Parkeren schilwijken stedelijk </a:t>
            </a:r>
            <a:r>
              <a:rPr lang="nl-NL" sz="2400" dirty="0" smtClean="0"/>
              <a:t>centrum</a:t>
            </a:r>
          </a:p>
          <a:p>
            <a:pPr lvl="1"/>
            <a:r>
              <a:rPr lang="nl-NL" sz="1600" dirty="0" smtClean="0"/>
              <a:t>Doel</a:t>
            </a:r>
            <a:r>
              <a:rPr lang="nl-NL" sz="1600" dirty="0"/>
              <a:t>: bespreken en afstemmen parkeerregulering schilwijken Zuid, Oost en </a:t>
            </a:r>
            <a:r>
              <a:rPr lang="nl-NL" sz="1600" dirty="0" smtClean="0"/>
              <a:t>Noord</a:t>
            </a:r>
          </a:p>
          <a:p>
            <a:pPr lvl="1"/>
            <a:r>
              <a:rPr lang="nl-NL" sz="1600" dirty="0" smtClean="0"/>
              <a:t>Deelnemers</a:t>
            </a:r>
            <a:r>
              <a:rPr lang="nl-NL" sz="1600" dirty="0"/>
              <a:t>: </a:t>
            </a:r>
            <a:r>
              <a:rPr lang="nl-NL" sz="1600" dirty="0" smtClean="0"/>
              <a:t>gemeente, wijk-overleggen </a:t>
            </a:r>
            <a:r>
              <a:rPr lang="nl-NL" sz="1600" dirty="0"/>
              <a:t>Venlo Zuid, Venlo </a:t>
            </a:r>
            <a:r>
              <a:rPr lang="nl-NL" sz="1600" dirty="0" smtClean="0"/>
              <a:t>Oost, Venlo </a:t>
            </a:r>
            <a:r>
              <a:rPr lang="nl-NL" sz="1600" dirty="0" err="1" smtClean="0"/>
              <a:t>Noord-Oost</a:t>
            </a:r>
            <a:r>
              <a:rPr lang="nl-NL" sz="1600" dirty="0" smtClean="0"/>
              <a:t> </a:t>
            </a:r>
            <a:r>
              <a:rPr lang="nl-NL" sz="1600" dirty="0"/>
              <a:t>en Venlo centrum </a:t>
            </a:r>
            <a:r>
              <a:rPr lang="nl-NL" sz="1600" dirty="0" smtClean="0"/>
              <a:t>(Noord)</a:t>
            </a:r>
          </a:p>
          <a:p>
            <a:pPr lvl="1"/>
            <a:r>
              <a:rPr lang="nl-NL" sz="1600" dirty="0" smtClean="0"/>
              <a:t>Frequentie</a:t>
            </a:r>
            <a:r>
              <a:rPr lang="nl-NL" sz="1600" dirty="0"/>
              <a:t>: ad hoc/indien nodig, </a:t>
            </a:r>
            <a:r>
              <a:rPr lang="nl-NL" sz="1600" dirty="0" smtClean="0"/>
              <a:t>minimaal1 </a:t>
            </a:r>
            <a:r>
              <a:rPr lang="nl-NL" sz="1600" dirty="0"/>
              <a:t>x per jaar</a:t>
            </a:r>
          </a:p>
          <a:p>
            <a:r>
              <a:rPr lang="nl-NL" sz="2400" dirty="0" smtClean="0"/>
              <a:t>Parkeren stadsdeelcentra</a:t>
            </a:r>
          </a:p>
          <a:p>
            <a:pPr lvl="1"/>
            <a:r>
              <a:rPr lang="nl-NL" sz="1600" dirty="0"/>
              <a:t>Doel: bespreken en afstemmen parkeren en bereikbaarheid </a:t>
            </a:r>
            <a:r>
              <a:rPr lang="nl-NL" sz="1600" dirty="0" smtClean="0"/>
              <a:t>stadsdeelcentra</a:t>
            </a:r>
          </a:p>
          <a:p>
            <a:pPr lvl="1"/>
            <a:r>
              <a:rPr lang="nl-NL" sz="1600" dirty="0" smtClean="0"/>
              <a:t>Deelnemers</a:t>
            </a:r>
            <a:r>
              <a:rPr lang="nl-NL" sz="1600" dirty="0"/>
              <a:t>: </a:t>
            </a:r>
            <a:r>
              <a:rPr lang="nl-NL" sz="1600" dirty="0" smtClean="0"/>
              <a:t>gemeente, vertegenwoordigers </a:t>
            </a:r>
            <a:r>
              <a:rPr lang="nl-NL" sz="1600" dirty="0"/>
              <a:t>ondernemers en bewoners stadsdeelcentra</a:t>
            </a:r>
          </a:p>
          <a:p>
            <a:pPr lvl="1"/>
            <a:r>
              <a:rPr lang="nl-NL" sz="1600" dirty="0"/>
              <a:t>Frequentie: ad hoc/indien nodig, doch tenminste 1 x per jaar</a:t>
            </a:r>
          </a:p>
          <a:p>
            <a:pPr lvl="1"/>
            <a:endParaRPr lang="nl-NL" sz="2200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7262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Voorstellen RVS 65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8774" y="1258416"/>
            <a:ext cx="8245673" cy="4114800"/>
          </a:xfrm>
        </p:spPr>
        <p:txBody>
          <a:bodyPr/>
          <a:lstStyle/>
          <a:p>
            <a:pPr lvl="0"/>
            <a:r>
              <a:rPr lang="nl-NL" dirty="0" smtClean="0"/>
              <a:t>De </a:t>
            </a:r>
            <a:r>
              <a:rPr lang="nl-NL" dirty="0"/>
              <a:t>optie renovatie van het huidige parkeervastgoed, Arsenaal en </a:t>
            </a:r>
            <a:r>
              <a:rPr lang="nl-NL" dirty="0" err="1"/>
              <a:t>Roermondse</a:t>
            </a:r>
            <a:r>
              <a:rPr lang="nl-NL" dirty="0"/>
              <a:t> Poort, nadrukkelijk mee te nemen en dit door een onafhankelijk ingenieursbureau te laten </a:t>
            </a:r>
            <a:r>
              <a:rPr lang="nl-NL" dirty="0" smtClean="0"/>
              <a:t>onderzoeken (RVS feb 2017)</a:t>
            </a:r>
          </a:p>
          <a:p>
            <a:pPr lvl="0"/>
            <a:r>
              <a:rPr lang="nl-NL" dirty="0" smtClean="0"/>
              <a:t>Nader </a:t>
            </a:r>
            <a:r>
              <a:rPr lang="nl-NL" dirty="0"/>
              <a:t>onderzoek te doen </a:t>
            </a:r>
            <a:r>
              <a:rPr lang="nl-NL" dirty="0" smtClean="0"/>
              <a:t>naar de </a:t>
            </a:r>
            <a:r>
              <a:rPr lang="nl-NL" dirty="0"/>
              <a:t>mogelijke bouw van een modulaire parkeergarage of een passend alternatief te kunnen realiseren, rekening houdende met </a:t>
            </a:r>
            <a:r>
              <a:rPr lang="nl-NL" dirty="0" smtClean="0"/>
              <a:t>uitgangspunt </a:t>
            </a:r>
            <a:r>
              <a:rPr lang="nl-NL" dirty="0"/>
              <a:t>dat </a:t>
            </a:r>
            <a:r>
              <a:rPr lang="nl-NL" dirty="0" smtClean="0"/>
              <a:t>het o.a. </a:t>
            </a:r>
            <a:r>
              <a:rPr lang="nl-NL" dirty="0"/>
              <a:t>tenminste 200 </a:t>
            </a:r>
            <a:r>
              <a:rPr lang="nl-NL" dirty="0" err="1"/>
              <a:t>ppl</a:t>
            </a:r>
            <a:r>
              <a:rPr lang="nl-NL" dirty="0"/>
              <a:t> </a:t>
            </a:r>
            <a:r>
              <a:rPr lang="nl-NL" dirty="0" smtClean="0"/>
              <a:t>betreft (RVS feb 2017)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815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Voorstellen RVS 65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8774" y="1402432"/>
            <a:ext cx="8245673" cy="4114800"/>
          </a:xfrm>
        </p:spPr>
        <p:txBody>
          <a:bodyPr/>
          <a:lstStyle/>
          <a:p>
            <a:pPr lvl="0"/>
            <a:r>
              <a:rPr lang="nl-NL" dirty="0"/>
              <a:t>Marktconsultatie investeren in </a:t>
            </a:r>
            <a:r>
              <a:rPr lang="nl-NL" dirty="0" smtClean="0"/>
              <a:t>parkeergarages </a:t>
            </a:r>
            <a:r>
              <a:rPr lang="nl-NL" dirty="0"/>
              <a:t>Venlo (RVS feb 2017)  </a:t>
            </a:r>
          </a:p>
          <a:p>
            <a:pPr lvl="0"/>
            <a:r>
              <a:rPr lang="nl-NL" dirty="0"/>
              <a:t>Voorstel aanpassing tarievenstructuur en maximale parkeerduur </a:t>
            </a:r>
            <a:r>
              <a:rPr lang="nl-NL" dirty="0" smtClean="0"/>
              <a:t>2017 (RVS </a:t>
            </a:r>
            <a:r>
              <a:rPr lang="nl-NL" dirty="0"/>
              <a:t>dec 2016) </a:t>
            </a:r>
          </a:p>
          <a:p>
            <a:r>
              <a:rPr lang="nl-NL" dirty="0" smtClean="0"/>
              <a:t>Voorbereiden sloop parkeergarages Arsenaal en </a:t>
            </a:r>
            <a:r>
              <a:rPr lang="nl-NL" dirty="0" err="1" smtClean="0"/>
              <a:t>Roermondsepoort</a:t>
            </a:r>
            <a:r>
              <a:rPr lang="nl-NL" dirty="0" smtClean="0"/>
              <a:t> </a:t>
            </a:r>
          </a:p>
          <a:p>
            <a:r>
              <a:rPr lang="nl-NL" dirty="0" smtClean="0"/>
              <a:t>Onderhoud en vervanging technische installaties parkeergarage </a:t>
            </a:r>
            <a:r>
              <a:rPr lang="nl-NL" dirty="0" err="1" smtClean="0"/>
              <a:t>Nolensplein</a:t>
            </a:r>
            <a:r>
              <a:rPr lang="nl-NL" dirty="0" smtClean="0"/>
              <a:t>  </a:t>
            </a:r>
          </a:p>
          <a:p>
            <a:pPr lvl="0"/>
            <a:r>
              <a:rPr lang="nl-NL" dirty="0" smtClean="0"/>
              <a:t>Invoering </a:t>
            </a:r>
            <a:r>
              <a:rPr lang="nl-NL" dirty="0" err="1" smtClean="0"/>
              <a:t>belparkeren</a:t>
            </a:r>
            <a:r>
              <a:rPr lang="nl-NL" dirty="0" smtClean="0"/>
              <a:t> </a:t>
            </a:r>
          </a:p>
          <a:p>
            <a:pPr lvl="0"/>
            <a:r>
              <a:rPr lang="nl-NL" dirty="0" smtClean="0"/>
              <a:t>Planuitwerking bewegwijzering en routes </a:t>
            </a:r>
          </a:p>
          <a:p>
            <a:pPr lvl="0"/>
            <a:endParaRPr lang="nl-NL" dirty="0"/>
          </a:p>
          <a:p>
            <a:pPr lvl="0"/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213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Voorstellen RVS 65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8774" y="1402432"/>
            <a:ext cx="8101657" cy="4114800"/>
          </a:xfrm>
        </p:spPr>
        <p:txBody>
          <a:bodyPr/>
          <a:lstStyle/>
          <a:p>
            <a:pPr lvl="0"/>
            <a:r>
              <a:rPr lang="nl-NL" dirty="0" smtClean="0"/>
              <a:t>Informatie omtrent wegwerkzaamheden </a:t>
            </a:r>
            <a:r>
              <a:rPr lang="nl-NL" dirty="0"/>
              <a:t>(incl. nieuwe technologie</a:t>
            </a:r>
            <a:r>
              <a:rPr lang="nl-NL" dirty="0" smtClean="0"/>
              <a:t>)</a:t>
            </a:r>
          </a:p>
          <a:p>
            <a:r>
              <a:rPr lang="nl-NL" dirty="0"/>
              <a:t>Parkeerregulering </a:t>
            </a:r>
            <a:r>
              <a:rPr lang="nl-NL" dirty="0" smtClean="0"/>
              <a:t>schilwijken, stadsdelen en kernen; </a:t>
            </a:r>
            <a:r>
              <a:rPr lang="nl-NL" dirty="0"/>
              <a:t>collegevoorstel voor schil stedelijk centrum (dec 2016) </a:t>
            </a:r>
          </a:p>
          <a:p>
            <a:pPr lvl="0"/>
            <a:r>
              <a:rPr lang="nl-NL" dirty="0" smtClean="0"/>
              <a:t>Optimaliseren overlegstructuur </a:t>
            </a:r>
            <a:r>
              <a:rPr lang="nl-NL" dirty="0"/>
              <a:t>bereikbaarheid en parkeren </a:t>
            </a:r>
            <a:r>
              <a:rPr lang="nl-NL" dirty="0" smtClean="0"/>
              <a:t>(</a:t>
            </a:r>
            <a:r>
              <a:rPr lang="nl-NL" dirty="0"/>
              <a:t>per november 2016</a:t>
            </a:r>
            <a:r>
              <a:rPr lang="nl-NL" dirty="0" smtClean="0"/>
              <a:t>)</a:t>
            </a:r>
          </a:p>
          <a:p>
            <a:pPr lvl="0"/>
            <a:r>
              <a:rPr lang="nl-NL" dirty="0" smtClean="0"/>
              <a:t>Doorontwikkeling parkeerorganisatie</a:t>
            </a:r>
          </a:p>
          <a:p>
            <a:pPr lvl="0"/>
            <a:r>
              <a:rPr lang="nl-NL" dirty="0" smtClean="0"/>
              <a:t>Uitwerken protocol handhaving parkeren</a:t>
            </a:r>
          </a:p>
          <a:p>
            <a:pPr lvl="0"/>
            <a:r>
              <a:rPr lang="nl-NL" dirty="0" smtClean="0"/>
              <a:t>Structurele bemensing Draaiboek Duitse Dagen</a:t>
            </a:r>
            <a:endParaRPr lang="nl-NL" dirty="0"/>
          </a:p>
          <a:p>
            <a:pPr marL="0" lvl="0" indent="0">
              <a:buNone/>
            </a:pPr>
            <a:endParaRPr lang="nl-NL" dirty="0"/>
          </a:p>
          <a:p>
            <a:pPr lv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50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efault 1">
      <a:dk1>
        <a:srgbClr val="302E61"/>
      </a:dk1>
      <a:lt1>
        <a:srgbClr val="FFFFFF"/>
      </a:lt1>
      <a:dk2>
        <a:srgbClr val="302E61"/>
      </a:dk2>
      <a:lt2>
        <a:srgbClr val="8E81B2"/>
      </a:lt2>
      <a:accent1>
        <a:srgbClr val="C5BDD7"/>
      </a:accent1>
      <a:accent2>
        <a:srgbClr val="EDEE94"/>
      </a:accent2>
      <a:accent3>
        <a:srgbClr val="FFFFFF"/>
      </a:accent3>
      <a:accent4>
        <a:srgbClr val="272652"/>
      </a:accent4>
      <a:accent5>
        <a:srgbClr val="DFDBE8"/>
      </a:accent5>
      <a:accent6>
        <a:srgbClr val="D7D886"/>
      </a:accent6>
      <a:hlink>
        <a:srgbClr val="302E61"/>
      </a:hlink>
      <a:folHlink>
        <a:srgbClr val="B2B2B2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302E6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302E6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302E61"/>
        </a:dk1>
        <a:lt1>
          <a:srgbClr val="FFFFFF"/>
        </a:lt1>
        <a:dk2>
          <a:srgbClr val="302E61"/>
        </a:dk2>
        <a:lt2>
          <a:srgbClr val="8E81B2"/>
        </a:lt2>
        <a:accent1>
          <a:srgbClr val="C5BDD7"/>
        </a:accent1>
        <a:accent2>
          <a:srgbClr val="EDEE94"/>
        </a:accent2>
        <a:accent3>
          <a:srgbClr val="FFFFFF"/>
        </a:accent3>
        <a:accent4>
          <a:srgbClr val="272652"/>
        </a:accent4>
        <a:accent5>
          <a:srgbClr val="DFDBE8"/>
        </a:accent5>
        <a:accent6>
          <a:srgbClr val="D7D886"/>
        </a:accent6>
        <a:hlink>
          <a:srgbClr val="302E6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232</TotalTime>
  <Words>367</Words>
  <Application>Microsoft Office PowerPoint</Application>
  <PresentationFormat>Diavoorstelling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blank</vt:lpstr>
      <vt:lpstr>Bereikbaarheid en parkeren in gastvrije stad</vt:lpstr>
      <vt:lpstr>Inhoud</vt:lpstr>
      <vt:lpstr>Overlegstructuren</vt:lpstr>
      <vt:lpstr>Overlegstructuren</vt:lpstr>
      <vt:lpstr>Overlegstructuren</vt:lpstr>
      <vt:lpstr>Voorstellen RVS 65</vt:lpstr>
      <vt:lpstr>Voorstellen RVS 65</vt:lpstr>
      <vt:lpstr>Voorstellen RVS 65 </vt:lpstr>
    </vt:vector>
  </TitlesOfParts>
  <Company>Gemeente Venlo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Wit de, José (JJM)</dc:creator>
  <cp:lastModifiedBy>Dellen van, Serge (SA)</cp:lastModifiedBy>
  <cp:revision>36</cp:revision>
  <dcterms:created xsi:type="dcterms:W3CDTF">2016-08-03T09:33:46Z</dcterms:created>
  <dcterms:modified xsi:type="dcterms:W3CDTF">2016-11-29T09:11:24Z</dcterms:modified>
</cp:coreProperties>
</file>