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257" r:id="rId5"/>
    <p:sldId id="284" r:id="rId6"/>
    <p:sldId id="285" r:id="rId7"/>
    <p:sldId id="286" r:id="rId8"/>
    <p:sldId id="288" r:id="rId9"/>
    <p:sldId id="289" r:id="rId10"/>
    <p:sldId id="290" r:id="rId11"/>
    <p:sldId id="291" r:id="rId12"/>
    <p:sldId id="276" r:id="rId13"/>
    <p:sldId id="280" r:id="rId14"/>
    <p:sldId id="281" r:id="rId15"/>
    <p:sldId id="283" r:id="rId16"/>
  </p:sldIdLst>
  <p:sldSz cx="12188825" cy="6858000"/>
  <p:notesSz cx="6858000" cy="9144000"/>
  <p:defaultTextStyle>
    <a:defPPr rtl="0">
      <a:defRPr lang="nl-NL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404"/>
    <a:srgbClr val="5F6F0F"/>
    <a:srgbClr val="718412"/>
    <a:srgbClr val="65741A"/>
    <a:srgbClr val="70811D"/>
    <a:srgbClr val="7B8D1F"/>
    <a:srgbClr val="839721"/>
    <a:srgbClr val="95AB25"/>
    <a:srgbClr val="BC5500"/>
    <a:srgbClr val="C45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88184" autoAdjust="0"/>
  </p:normalViewPr>
  <p:slideViewPr>
    <p:cSldViewPr>
      <p:cViewPr varScale="1">
        <p:scale>
          <a:sx n="74" d="100"/>
          <a:sy n="74" d="100"/>
        </p:scale>
        <p:origin x="342" y="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9" d="100"/>
          <a:sy n="69" d="100"/>
        </p:scale>
        <p:origin x="352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CF62EBC8-870A-4832-A3B8-6310D7817D0D}" type="datetime1">
              <a:rPr lang="nl-NL" smtClean="0"/>
              <a:pPr algn="r" rtl="0"/>
              <a:t>12-12-2018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9429053-DC2A-4342-ADD4-2FD729D91E2C}" type="slidenum">
              <a:rPr lang="nl-NL" smtClean="0"/>
              <a:pPr algn="r"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C2C6F946-26EF-4139-A4CC-50BE60316263}" type="datetime1">
              <a:rPr lang="nl-NL" smtClean="0"/>
              <a:pPr/>
              <a:t>12-12-2018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dirty="0"/>
              <a:t>Klik om de tekststijlen van het model te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3EBA5BD7-F043-4D1B-AA17-CD412FC534DE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nl-NL" smtClean="0"/>
              <a:pPr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63237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diagonalen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4" name="Rechte verbindingslijn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Rechte verbindingslijn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Rechte verbindingslijn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lijnen onderaan"/>
          <p:cNvGrpSpPr/>
          <p:nvPr/>
        </p:nvGrpSpPr>
        <p:grpSpPr>
          <a:xfrm>
            <a:off x="-8916" y="6057149"/>
            <a:ext cx="5498726" cy="820207"/>
            <a:chOff x="-6689" y="4553748"/>
            <a:chExt cx="4125119" cy="615155"/>
          </a:xfrm>
        </p:grpSpPr>
        <p:sp>
          <p:nvSpPr>
            <p:cNvPr id="9" name="Vrije vorm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nl-NL" dirty="0"/>
            </a:p>
          </p:txBody>
        </p:sp>
        <p:sp>
          <p:nvSpPr>
            <p:cNvPr id="10" name="Vrije vorm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nl-NL" dirty="0"/>
            </a:p>
          </p:txBody>
        </p:sp>
        <p:sp>
          <p:nvSpPr>
            <p:cNvPr id="11" name="Vrije vorm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nl-NL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 rtlCol="0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1752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2" name="Tijdelijke aanduiding voor datum 2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1533030-B54D-4E1D-9DF2-101E18EB0C25}" type="datetime1">
              <a:rPr lang="nl-NL" smtClean="0"/>
              <a:pPr/>
              <a:t>12-12-2018</a:t>
            </a:fld>
            <a:endParaRPr lang="nl-NL" dirty="0"/>
          </a:p>
        </p:txBody>
      </p:sp>
      <p:sp>
        <p:nvSpPr>
          <p:cNvPr id="23" name="Tijdelijke aanduiding voor voettekst 2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24" name="Tijdelijke aanduiding voor dianummer 2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nl-NL"/>
              <a:t>Tekststijl van het model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402BEE1-B3B4-4AD9-9C4A-364FF0A0EAD7}" type="datetime1">
              <a:rPr lang="nl-NL" smtClean="0"/>
              <a:pPr/>
              <a:t>12-12-2018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66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6898" y="584200"/>
            <a:ext cx="2742486" cy="5588000"/>
          </a:xfrm>
        </p:spPr>
        <p:txBody>
          <a:bodyPr vert="eaVert" rtlCol="0"/>
          <a:lstStyle/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218882" y="584200"/>
            <a:ext cx="7414869" cy="55880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nl-NL"/>
              <a:t>Tekststijl van het model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97458A3-3D63-4469-BA76-1CBC46D41863}" type="datetime1">
              <a:rPr lang="nl-NL" smtClean="0"/>
              <a:pPr/>
              <a:t>12-12-2018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58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nl-NL"/>
              <a:t>Tekststijl van het model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13F02B2-1431-4AD3-9831-8FA0B85B856B}" type="datetime1">
              <a:rPr lang="nl-NL" smtClean="0"/>
              <a:pPr/>
              <a:t>12-12-2018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diagonalen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2" name="Rechte verbindingslijn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Rechte verbindingslijn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Rechte verbindingslijn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rtlCol="0" anchor="b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5346FBF-6E06-4668-8761-6C388A07E27A}" type="datetime1">
              <a:rPr lang="nl-NL" smtClean="0"/>
              <a:pPr/>
              <a:t>12-12-2018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46532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nl-NL"/>
              <a:t>Tekststijl van het model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nl-NL"/>
              <a:t>Tekststijl van het model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3312813-50D9-4C1C-A1EB-966B7EDA57A6}" type="datetime1">
              <a:rPr lang="nl-NL" smtClean="0"/>
              <a:pPr/>
              <a:t>12-12-2018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576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218883" y="2717800"/>
            <a:ext cx="5078677" cy="3454400"/>
          </a:xfrm>
        </p:spPr>
        <p:txBody>
          <a:bodyPr rtlCol="0">
            <a:no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 baseline="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nl-NL"/>
              <a:t>Tekststijl van het model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496644" y="1701800"/>
            <a:ext cx="5082740" cy="914400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00707" y="2717800"/>
            <a:ext cx="5078677" cy="3454400"/>
          </a:xfrm>
        </p:spPr>
        <p:txBody>
          <a:bodyPr rtlCol="0">
            <a:no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 baseline="0"/>
            </a:lvl6pPr>
            <a:lvl7pPr algn="l" rtl="0">
              <a:defRPr sz="2000" baseline="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nl-NL"/>
              <a:t>Tekststijl van het model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37F2428-0A3C-4053-826C-DB44A180E1D2}" type="datetime1">
              <a:rPr lang="nl-NL" smtClean="0"/>
              <a:pPr/>
              <a:t>12-12-2018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53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5B74CA1-D974-43BD-9F5A-D3B3C41D8809}" type="datetime1">
              <a:rPr lang="nl-NL" smtClean="0"/>
              <a:pPr/>
              <a:t>12-12-2018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52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16C345-0E0A-4756-8AB9-DB73A91B5F7C}" type="datetime1">
              <a:rPr lang="nl-NL" smtClean="0"/>
              <a:pPr/>
              <a:t>12-12-2018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rtlCol="0" anchor="b">
            <a:normAutofit/>
          </a:bodyPr>
          <a:lstStyle>
            <a:lvl1pPr algn="l" rtl="0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nl-NL"/>
              <a:t>Tekststijl van het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84971" y="584200"/>
            <a:ext cx="6094413" cy="558800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nl-NL"/>
              <a:t>Tekststijl van het model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6782752-B68B-49C5-85CB-2680C737278B}" type="datetime1">
              <a:rPr lang="nl-NL" smtClean="0"/>
              <a:pPr/>
              <a:t>12-12-2018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81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rtlCol="0" anchor="b">
            <a:normAutofit/>
          </a:bodyPr>
          <a:lstStyle>
            <a:lvl1pPr algn="l" rtl="0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nl-NL"/>
              <a:t>Tekststijl van het model bewerken</a:t>
            </a:r>
          </a:p>
        </p:txBody>
      </p:sp>
      <p:sp>
        <p:nvSpPr>
          <p:cNvPr id="3" name="Tijdelijke aanduiding voor afbeelding 2" descr="Een lege tijdelijke aanduiding om een afbeelding toe te voegen. Klik op de tijdelijke aanduiding en selecteer de afbeelding die u wilt toevoegen."/>
          <p:cNvSpPr>
            <a:spLocks noGrp="1"/>
          </p:cNvSpPr>
          <p:nvPr>
            <p:ph type="pic" idx="1"/>
          </p:nvPr>
        </p:nvSpPr>
        <p:spPr>
          <a:xfrm>
            <a:off x="5484971" y="584200"/>
            <a:ext cx="6094413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8C3F3F2-508D-4C33-A172-A2C39F7A419D}" type="datetime1">
              <a:rPr lang="nl-NL" smtClean="0"/>
              <a:pPr/>
              <a:t>12-12-2018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lijnen links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0" name="Vrije vorm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/>
            </a:p>
          </p:txBody>
        </p:sp>
        <p:sp>
          <p:nvSpPr>
            <p:cNvPr id="11" name="Vrije vorm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/>
            </a:p>
          </p:txBody>
        </p:sp>
        <p:sp>
          <p:nvSpPr>
            <p:cNvPr id="14" name="Vrije vorm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/>
            </a:p>
          </p:txBody>
        </p:sp>
      </p:grp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nl-NL" dirty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nl-NL" dirty="0"/>
              <a:t>Tekststijlen van het model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15B82-ED5E-4D1F-93F8-A83EE8830D9D}" type="datetime1">
              <a:rPr lang="nl-NL" smtClean="0"/>
              <a:pPr/>
              <a:t>12-12-2018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nl-NL" dirty="0" smtClean="0"/>
              <a:t>J.O.P</a:t>
            </a:r>
            <a:endParaRPr lang="nl-NL" dirty="0"/>
          </a:p>
        </p:txBody>
      </p:sp>
      <p:sp>
        <p:nvSpPr>
          <p:cNvPr id="5" name="Subtitel 4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nl-NL" dirty="0" smtClean="0"/>
              <a:t>Vikingweg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8274" cy="6858000"/>
          </a:xfrm>
        </p:spPr>
      </p:pic>
    </p:spTree>
    <p:extLst>
      <p:ext uri="{BB962C8B-B14F-4D97-AF65-F5344CB8AC3E}">
        <p14:creationId xmlns:p14="http://schemas.microsoft.com/office/powerpoint/2010/main" val="405633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</p:spPr>
      </p:pic>
    </p:spTree>
    <p:extLst>
      <p:ext uri="{BB962C8B-B14F-4D97-AF65-F5344CB8AC3E}">
        <p14:creationId xmlns:p14="http://schemas.microsoft.com/office/powerpoint/2010/main" val="169563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</p:spPr>
      </p:pic>
    </p:spTree>
    <p:extLst>
      <p:ext uri="{BB962C8B-B14F-4D97-AF65-F5344CB8AC3E}">
        <p14:creationId xmlns:p14="http://schemas.microsoft.com/office/powerpoint/2010/main" val="195224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Voorwoord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31062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Hoe is het plan tot stand gekomen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Overlast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/>
              <a:t>Aanraking met straatcoaches</a:t>
            </a:r>
            <a:endParaRPr lang="nl-NL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Oplossing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Gesprek gemeente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569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J.O.P Vikingweg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Waarom de gekozen locatie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Reden van renovatie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Tot op heden gerealiseerd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J.O.P. in de natuur betrekken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61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Beweegpark Venlo-zuid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Waarom een beweegpark?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Rol van de </a:t>
            </a:r>
            <a:r>
              <a:rPr lang="nl-NL" dirty="0" err="1" smtClean="0"/>
              <a:t>j.O.p</a:t>
            </a:r>
            <a:r>
              <a:rPr lang="nl-NL" dirty="0" smtClean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Skate-scene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Calisthenics &amp; </a:t>
            </a:r>
            <a:r>
              <a:rPr lang="nl-NL" dirty="0" err="1" smtClean="0"/>
              <a:t>fitnis</a:t>
            </a:r>
            <a:endParaRPr lang="nl-NL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err="1" smtClean="0"/>
              <a:t>Halfway</a:t>
            </a:r>
            <a:r>
              <a:rPr lang="nl-NL" dirty="0" smtClean="0"/>
              <a:t>-point bridge </a:t>
            </a:r>
            <a:r>
              <a:rPr lang="nl-NL" dirty="0" err="1" smtClean="0"/>
              <a:t>to</a:t>
            </a:r>
            <a:r>
              <a:rPr lang="nl-NL" dirty="0" smtClean="0"/>
              <a:t> bridge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521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Wat kan het bewonersnetwerk voor ons betekenen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err="1" smtClean="0"/>
              <a:t>Draagvak</a:t>
            </a:r>
            <a:endParaRPr lang="nl-NL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err="1" smtClean="0"/>
              <a:t>Financiele</a:t>
            </a:r>
            <a:r>
              <a:rPr lang="nl-NL" dirty="0" smtClean="0"/>
              <a:t> steun</a:t>
            </a:r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765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Vragen?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315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509"/>
            <a:ext cx="12188825" cy="914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14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8883" y="1089815"/>
            <a:ext cx="10360501" cy="1223963"/>
          </a:xfrm>
        </p:spPr>
        <p:txBody>
          <a:bodyPr>
            <a:normAutofit fontScale="90000"/>
          </a:bodyPr>
          <a:lstStyle/>
          <a:p>
            <a:r>
              <a:rPr lang="nl-NL" sz="5400" dirty="0" smtClean="0">
                <a:solidFill>
                  <a:schemeClr val="accent1"/>
                </a:solidFill>
              </a:rPr>
              <a:t/>
            </a:r>
            <a:br>
              <a:rPr lang="nl-NL" sz="5400" dirty="0" smtClean="0">
                <a:solidFill>
                  <a:schemeClr val="accent1"/>
                </a:solidFill>
              </a:rPr>
            </a:br>
            <a:r>
              <a:rPr lang="nl-NL" sz="5400" dirty="0">
                <a:solidFill>
                  <a:schemeClr val="accent1"/>
                </a:solidFill>
              </a:rPr>
              <a:t/>
            </a:r>
            <a:br>
              <a:rPr lang="nl-NL" sz="5400" dirty="0">
                <a:solidFill>
                  <a:schemeClr val="accent1"/>
                </a:solidFill>
              </a:rPr>
            </a:br>
            <a:r>
              <a:rPr lang="nl-NL" sz="5400" dirty="0" smtClean="0">
                <a:solidFill>
                  <a:schemeClr val="accent1"/>
                </a:solidFill>
              </a:rPr>
              <a:t/>
            </a:r>
            <a:br>
              <a:rPr lang="nl-NL" sz="5400" dirty="0" smtClean="0">
                <a:solidFill>
                  <a:schemeClr val="accent1"/>
                </a:solidFill>
              </a:rPr>
            </a:br>
            <a:r>
              <a:rPr lang="nl-NL" sz="5400" dirty="0">
                <a:solidFill>
                  <a:schemeClr val="accent1"/>
                </a:solidFill>
              </a:rPr>
              <a:t/>
            </a:r>
            <a:br>
              <a:rPr lang="nl-NL" sz="5400" dirty="0">
                <a:solidFill>
                  <a:schemeClr val="accent1"/>
                </a:solidFill>
              </a:rPr>
            </a:br>
            <a:r>
              <a:rPr lang="nl-NL" sz="5400" dirty="0" smtClean="0">
                <a:solidFill>
                  <a:schemeClr val="accent1"/>
                </a:solidFill>
              </a:rPr>
              <a:t/>
            </a:r>
            <a:br>
              <a:rPr lang="nl-NL" sz="5400" dirty="0" smtClean="0">
                <a:solidFill>
                  <a:schemeClr val="accent1"/>
                </a:solidFill>
              </a:rPr>
            </a:br>
            <a:r>
              <a:rPr lang="nl-NL" sz="5400" dirty="0">
                <a:solidFill>
                  <a:schemeClr val="accent1"/>
                </a:solidFill>
              </a:rPr>
              <a:t/>
            </a:r>
            <a:br>
              <a:rPr lang="nl-NL" sz="5400" dirty="0">
                <a:solidFill>
                  <a:schemeClr val="accent1"/>
                </a:solidFill>
              </a:rPr>
            </a:br>
            <a:r>
              <a:rPr lang="nl-NL" sz="5400" dirty="0" smtClean="0">
                <a:solidFill>
                  <a:schemeClr val="accent1"/>
                </a:solidFill>
              </a:rPr>
              <a:t/>
            </a:r>
            <a:br>
              <a:rPr lang="nl-NL" sz="5400" dirty="0" smtClean="0">
                <a:solidFill>
                  <a:schemeClr val="accent1"/>
                </a:solidFill>
              </a:rPr>
            </a:br>
            <a:r>
              <a:rPr lang="nl-NL" sz="5400" dirty="0">
                <a:solidFill>
                  <a:schemeClr val="accent1"/>
                </a:solidFill>
              </a:rPr>
              <a:t/>
            </a:r>
            <a:br>
              <a:rPr lang="nl-NL" sz="5400" dirty="0">
                <a:solidFill>
                  <a:schemeClr val="accent1"/>
                </a:solidFill>
              </a:rPr>
            </a:br>
            <a:r>
              <a:rPr lang="nl-NL" sz="5400" dirty="0" smtClean="0">
                <a:solidFill>
                  <a:schemeClr val="accent1"/>
                </a:solidFill>
              </a:rPr>
              <a:t/>
            </a:r>
            <a:br>
              <a:rPr lang="nl-NL" sz="5400" dirty="0" smtClean="0">
                <a:solidFill>
                  <a:schemeClr val="accent1"/>
                </a:solidFill>
              </a:rPr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825" cy="7093897"/>
          </a:xfrm>
        </p:spPr>
      </p:pic>
    </p:spTree>
    <p:extLst>
      <p:ext uri="{BB962C8B-B14F-4D97-AF65-F5344CB8AC3E}">
        <p14:creationId xmlns:p14="http://schemas.microsoft.com/office/powerpoint/2010/main" val="316034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sch (16:9)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3259_TF02787990_TF02787990" id="{7C772315-DFAB-4FC9-9757-7947578B2FEF}" vid="{6C2B28D3-8DAE-4C52-BEBA-EA29833A87AE}"/>
    </a:ext>
  </a:extLst>
</a:theme>
</file>

<file path=ppt/theme/theme2.xml><?xml version="1.0" encoding="utf-8"?>
<a:theme xmlns:a="http://schemas.openxmlformats.org/drawingml/2006/main" name="Office-thema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1345093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simple template design works for technology and  businesses, but it's versatile enough to use in other contexts.  It features multiple slide layouts designed for widescreen (16x9 resolution) and includes a sample SmartArt list and chart that are easily editable.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2011-11-26T00:30:00+00:00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TP102787989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694266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0C67BEE-D13F-4BD2-98A5-34D8A0977F68}">
  <ds:schemaRefs>
    <ds:schemaRef ds:uri="http://purl.org/dc/elements/1.1/"/>
    <ds:schemaRef ds:uri="http://schemas.microsoft.com/office/2006/documentManagement/types"/>
    <ds:schemaRef ds:uri="4873beb7-5857-4685-be1f-d57550cc96cc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09BF4D4-EF60-4196-BFC3-9462D6079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</TotalTime>
  <Words>68</Words>
  <Application>Microsoft Office PowerPoint</Application>
  <PresentationFormat>Aangepast</PresentationFormat>
  <Paragraphs>25</Paragraphs>
  <Slides>12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5" baseType="lpstr">
      <vt:lpstr>Arial</vt:lpstr>
      <vt:lpstr>Calibri</vt:lpstr>
      <vt:lpstr>Technisch (16:9)</vt:lpstr>
      <vt:lpstr>J.O.P</vt:lpstr>
      <vt:lpstr>Voorwoord</vt:lpstr>
      <vt:lpstr>Hoe is het plan tot stand gekomen</vt:lpstr>
      <vt:lpstr>J.O.P Vikingweg </vt:lpstr>
      <vt:lpstr>Beweegpark Venlo-zuid</vt:lpstr>
      <vt:lpstr>Wat kan het bewonersnetwerk voor ons betekenen</vt:lpstr>
      <vt:lpstr>Vragen?</vt:lpstr>
      <vt:lpstr>PowerPoint-presentatie</vt:lpstr>
      <vt:lpstr>          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Titelindeling</dc:title>
  <dc:creator>Mandy.Jacobs</dc:creator>
  <cp:lastModifiedBy>gebruiker</cp:lastModifiedBy>
  <cp:revision>48</cp:revision>
  <dcterms:created xsi:type="dcterms:W3CDTF">2018-08-15T12:43:18Z</dcterms:created>
  <dcterms:modified xsi:type="dcterms:W3CDTF">2018-12-12T16:43:57Z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