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332" r:id="rId2"/>
    <p:sldId id="301" r:id="rId3"/>
    <p:sldId id="302" r:id="rId4"/>
    <p:sldId id="333" r:id="rId5"/>
    <p:sldId id="337" r:id="rId6"/>
    <p:sldId id="334" r:id="rId7"/>
    <p:sldId id="335" r:id="rId8"/>
    <p:sldId id="339" r:id="rId9"/>
    <p:sldId id="306" r:id="rId10"/>
    <p:sldId id="307" r:id="rId11"/>
    <p:sldId id="308" r:id="rId12"/>
    <p:sldId id="309" r:id="rId13"/>
    <p:sldId id="330" r:id="rId14"/>
    <p:sldId id="331" r:id="rId15"/>
    <p:sldId id="343" r:id="rId16"/>
    <p:sldId id="341" r:id="rId1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AA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4660"/>
  </p:normalViewPr>
  <p:slideViewPr>
    <p:cSldViewPr>
      <p:cViewPr varScale="1">
        <p:scale>
          <a:sx n="62" d="100"/>
          <a:sy n="62" d="100"/>
        </p:scale>
        <p:origin x="1373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D9CEE-BB35-424E-9886-1F19B26E5E15}" type="datetimeFigureOut">
              <a:rPr lang="nl-NL" smtClean="0"/>
              <a:t>20-11-2018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A49F7-9634-4EF1-BC3A-2BCE40B3ABD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9358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BBD6F-74B4-468B-B6B1-887E0AEFD71E}" type="datetimeFigureOut">
              <a:rPr lang="nl-NL" smtClean="0"/>
              <a:pPr/>
              <a:t>20-11-2018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B9B5-1D33-481F-B742-12B8B01D20F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107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BBD6F-74B4-468B-B6B1-887E0AEFD71E}" type="datetimeFigureOut">
              <a:rPr lang="nl-NL" smtClean="0"/>
              <a:pPr/>
              <a:t>20-11-2018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B9B5-1D33-481F-B742-12B8B01D20F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218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BBD6F-74B4-468B-B6B1-887E0AEFD71E}" type="datetimeFigureOut">
              <a:rPr lang="nl-NL" smtClean="0"/>
              <a:pPr/>
              <a:t>20-11-2018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B9B5-1D33-481F-B742-12B8B01D20F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2428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BBD6F-74B4-468B-B6B1-887E0AEFD71E}" type="datetimeFigureOut">
              <a:rPr lang="nl-NL" smtClean="0"/>
              <a:pPr/>
              <a:t>20-11-2018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B9B5-1D33-481F-B742-12B8B01D20F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886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BBD6F-74B4-468B-B6B1-887E0AEFD71E}" type="datetimeFigureOut">
              <a:rPr lang="nl-NL" smtClean="0"/>
              <a:pPr/>
              <a:t>20-11-2018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B9B5-1D33-481F-B742-12B8B01D20F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42154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BBD6F-74B4-468B-B6B1-887E0AEFD71E}" type="datetimeFigureOut">
              <a:rPr lang="nl-NL" smtClean="0"/>
              <a:pPr/>
              <a:t>20-11-2018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B9B5-1D33-481F-B742-12B8B01D20F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058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BBD6F-74B4-468B-B6B1-887E0AEFD71E}" type="datetimeFigureOut">
              <a:rPr lang="nl-NL" smtClean="0"/>
              <a:pPr/>
              <a:t>20-11-2018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B9B5-1D33-481F-B742-12B8B01D20F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43034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BBD6F-74B4-468B-B6B1-887E0AEFD71E}" type="datetimeFigureOut">
              <a:rPr lang="nl-NL" smtClean="0"/>
              <a:pPr/>
              <a:t>20-11-2018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B9B5-1D33-481F-B742-12B8B01D20F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7606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BBD6F-74B4-468B-B6B1-887E0AEFD71E}" type="datetimeFigureOut">
              <a:rPr lang="nl-NL" smtClean="0"/>
              <a:pPr/>
              <a:t>20-11-2018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B9B5-1D33-481F-B742-12B8B01D20F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5579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BBD6F-74B4-468B-B6B1-887E0AEFD71E}" type="datetimeFigureOut">
              <a:rPr lang="nl-NL" smtClean="0"/>
              <a:pPr/>
              <a:t>20-11-2018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B9B5-1D33-481F-B742-12B8B01D20F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2950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BBD6F-74B4-468B-B6B1-887E0AEFD71E}" type="datetimeFigureOut">
              <a:rPr lang="nl-NL" smtClean="0"/>
              <a:pPr/>
              <a:t>20-11-2018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B9B5-1D33-481F-B742-12B8B01D20F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1694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BBD6F-74B4-468B-B6B1-887E0AEFD71E}" type="datetimeFigureOut">
              <a:rPr lang="nl-NL" smtClean="0"/>
              <a:pPr/>
              <a:t>20-11-2018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4B9B5-1D33-481F-B742-12B8B01D20F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3480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oto van Hagerhof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24744"/>
            <a:ext cx="6499583" cy="540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1958</a:t>
            </a:r>
          </a:p>
        </p:txBody>
      </p:sp>
    </p:spTree>
    <p:extLst>
      <p:ext uri="{BB962C8B-B14F-4D97-AF65-F5344CB8AC3E}">
        <p14:creationId xmlns:p14="http://schemas.microsoft.com/office/powerpoint/2010/main" val="2563961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Recreatie, spelen</a:t>
            </a:r>
          </a:p>
        </p:txBody>
      </p:sp>
      <p:pic>
        <p:nvPicPr>
          <p:cNvPr id="10242" name="Picture 2" descr="https://scontent.xx.fbcdn.net/v/t34.0-0/p200x200/11998770_896071323817514_326898640_n.jpg?oh=245749f9cdd02a1cb033ab9c57758dc2&amp;oe=591F581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2591457" cy="259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content.xx.fbcdn.net/v/t1.0-0/c0.51.200.200/p200x200/12510283_1005691939497915_8673780759065570417_n.jpg?oh=756c59613ed9fb2534c8d917b209fa6a&amp;oe=59ACA16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647" y="144998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scontent.xx.fbcdn.net/v/t34.0-0/c33.0.200.200/p200x200/12834638_990841037673875_1604195260_n.jpg?oh=c5c572f7c2333d025c297c8367c19c10&amp;oe=591F479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801547"/>
            <a:ext cx="2788704" cy="278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s://scontent.xx.fbcdn.net/v/t1.0-0/c0.0.200.200/p200x200/15390957_1252485468151893_2943502135544300358_n.jpg?oh=83f44628eea03ec2273aec8441c1190d&amp;oe=59AF485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633023"/>
            <a:ext cx="2337048" cy="233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936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Maatschappelijke functie…..</a:t>
            </a:r>
          </a:p>
        </p:txBody>
      </p:sp>
      <p:pic>
        <p:nvPicPr>
          <p:cNvPr id="11266" name="Picture 2" descr="https://scontent.xx.fbcdn.net/v/t34.0-0/c33.0.200.200/p200x200/12081597_908878689203444_1887114515_n.jpg?oh=0e88893e4d49a12509f02e5855cbfaa9&amp;oe=591F4BA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60848"/>
            <a:ext cx="4048844" cy="404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118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Zorg en participatie</a:t>
            </a:r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3728" y="1206752"/>
            <a:ext cx="4354355" cy="497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02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Simon\Desktop\Powerpoint\Hagerho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8811" y="-27384"/>
            <a:ext cx="9695347" cy="6885384"/>
          </a:xfrm>
          <a:prstGeom prst="rect">
            <a:avLst/>
          </a:prstGeom>
          <a:noFill/>
        </p:spPr>
      </p:pic>
      <p:sp>
        <p:nvSpPr>
          <p:cNvPr id="6" name="Tekstvak 5"/>
          <p:cNvSpPr txBox="1"/>
          <p:nvPr/>
        </p:nvSpPr>
        <p:spPr>
          <a:xfrm>
            <a:off x="-298811" y="1628800"/>
            <a:ext cx="96953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/>
              <a:t>De toekomst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907704" y="2708920"/>
            <a:ext cx="61206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Voorzetting educatie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Behoud van de dieren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Laagdrempelig, geen verplichte entree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Uitbreiding participatie en zorgtrajecten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Succesvol horeca concept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Containerwoningen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Avonturen- en educatiepad</a:t>
            </a:r>
          </a:p>
          <a:p>
            <a:endParaRPr lang="nl-NL" sz="2400" dirty="0"/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878401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Simon\Desktop\Powerpoint\Hagerho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8811" y="-27384"/>
            <a:ext cx="9695347" cy="6885384"/>
          </a:xfrm>
          <a:prstGeom prst="rect">
            <a:avLst/>
          </a:prstGeom>
          <a:noFill/>
        </p:spPr>
      </p:pic>
      <p:sp>
        <p:nvSpPr>
          <p:cNvPr id="6" name="Tekstvak 5"/>
          <p:cNvSpPr txBox="1"/>
          <p:nvPr/>
        </p:nvSpPr>
        <p:spPr>
          <a:xfrm>
            <a:off x="-298811" y="1628800"/>
            <a:ext cx="96953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/>
              <a:t>Avonturen- en educatiepad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907704" y="2708920"/>
            <a:ext cx="61206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Over het totale terrein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Combinatie: educatie, spel/beweging, verhaal/beleving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Tevens inzet bij educatie scholen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r>
              <a:rPr lang="nl-NL" sz="2400" dirty="0"/>
              <a:t>Doel: bewustwording bij kinderen en ouders. Op een recreatieve manier een educatieve dag beleven op de kinderboerderij</a:t>
            </a:r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2048549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Afbeeldingsresultaat voor subsidie"/>
          <p:cNvSpPr>
            <a:spLocks noChangeAspect="1" noChangeArrowheads="1"/>
          </p:cNvSpPr>
          <p:nvPr/>
        </p:nvSpPr>
        <p:spPr bwMode="auto">
          <a:xfrm>
            <a:off x="6499829" y="5888766"/>
            <a:ext cx="545340" cy="54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7" name="AutoShape 4" descr="Afbeeldingsresultaat voor subsidie"/>
          <p:cNvSpPr>
            <a:spLocks noChangeAspect="1" noChangeArrowheads="1"/>
          </p:cNvSpPr>
          <p:nvPr/>
        </p:nvSpPr>
        <p:spPr bwMode="auto">
          <a:xfrm>
            <a:off x="3235532" y="3323415"/>
            <a:ext cx="545340" cy="54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8" name="Picture 6" descr="Afbeeldingsresultaat voor subsi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707097"/>
            <a:ext cx="5112568" cy="485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875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Simon\Desktop\Powerpoint\Hagerho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8811" y="-27384"/>
            <a:ext cx="9695347" cy="6885384"/>
          </a:xfrm>
          <a:prstGeom prst="rect">
            <a:avLst/>
          </a:prstGeom>
          <a:noFill/>
        </p:spPr>
      </p:pic>
      <p:sp>
        <p:nvSpPr>
          <p:cNvPr id="6" name="Tekstvak 5"/>
          <p:cNvSpPr txBox="1"/>
          <p:nvPr/>
        </p:nvSpPr>
        <p:spPr>
          <a:xfrm>
            <a:off x="-298811" y="1628800"/>
            <a:ext cx="96953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/>
              <a:t>Wat kunnen we voor elkaar betekenen?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907704" y="2708920"/>
            <a:ext cx="612067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Denktank vanuit de wijk </a:t>
            </a:r>
          </a:p>
          <a:p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Vrijwilligers m.n. educatie, dierverzorging, knuffelhoek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Behoefte vanuit de wijk???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endParaRPr lang="nl-NL" sz="2400" dirty="0"/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55268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18 juni 1977  opening</a:t>
            </a:r>
          </a:p>
        </p:txBody>
      </p:sp>
      <p:pic>
        <p:nvPicPr>
          <p:cNvPr id="4098" name="Picture 2" descr="foto van Hagerhof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7031831" cy="5024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626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2013 Overname door Rendiz</a:t>
            </a:r>
          </a:p>
        </p:txBody>
      </p:sp>
      <p:pic>
        <p:nvPicPr>
          <p:cNvPr id="5122" name="Picture 2" descr="foto van Hagerhof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95524"/>
            <a:ext cx="6578812" cy="493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935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149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Nieuw logo……</a:t>
            </a:r>
          </a:p>
        </p:txBody>
      </p:sp>
      <p:pic>
        <p:nvPicPr>
          <p:cNvPr id="7170" name="Picture 2" descr="foto van Hagerhof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132856"/>
            <a:ext cx="4408884" cy="440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331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Simon\Desktop\Powerpoint\Hagerho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8811" y="-27384"/>
            <a:ext cx="9695347" cy="6885384"/>
          </a:xfrm>
          <a:prstGeom prst="rect">
            <a:avLst/>
          </a:prstGeom>
          <a:noFill/>
        </p:spPr>
      </p:pic>
      <p:sp>
        <p:nvSpPr>
          <p:cNvPr id="6" name="Tekstvak 5"/>
          <p:cNvSpPr txBox="1"/>
          <p:nvPr/>
        </p:nvSpPr>
        <p:spPr>
          <a:xfrm>
            <a:off x="-298811" y="1628800"/>
            <a:ext cx="96953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/>
              <a:t>Kinderboerderij </a:t>
            </a:r>
            <a:r>
              <a:rPr lang="nl-NL" sz="4400" b="1" dirty="0" err="1"/>
              <a:t>Hagerhof</a:t>
            </a:r>
            <a:r>
              <a:rPr lang="nl-NL" sz="4400" b="1" dirty="0"/>
              <a:t> Venlo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691681" y="2564904"/>
            <a:ext cx="518457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800" dirty="0"/>
              <a:t>  </a:t>
            </a:r>
            <a:r>
              <a:rPr lang="nl-NL" sz="2400" dirty="0"/>
              <a:t>Kinderboerderij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/>
              <a:t>  Milieu- en educatiecentrum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/>
              <a:t>  Participatie en zorgtrajecten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/>
              <a:t>  Pannenkoekenhuis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/>
              <a:t>Vergaderruimte verhuur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/>
              <a:t>Activiteiten en arrangementen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/>
              <a:t>Locatie van Toffedag.nl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6624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9"/>
            <a:ext cx="9144000" cy="681246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392" y="3429000"/>
            <a:ext cx="4667032" cy="300461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26" y="2633912"/>
            <a:ext cx="3547916" cy="4320774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26" y="-15805"/>
            <a:ext cx="3547916" cy="2364686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856" y="22769"/>
            <a:ext cx="4680012" cy="312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84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9"/>
            <a:ext cx="9144000" cy="681246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18" y="-304583"/>
            <a:ext cx="8098285" cy="4555286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910" y="4437112"/>
            <a:ext cx="3931928" cy="221171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18" y="4437112"/>
            <a:ext cx="3931929" cy="221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94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Buiten zijn is kicken!!</a:t>
            </a:r>
          </a:p>
        </p:txBody>
      </p:sp>
      <p:pic>
        <p:nvPicPr>
          <p:cNvPr id="9218" name="Picture 2" descr="educatieboekj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382861"/>
            <a:ext cx="3864804" cy="547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i="1" dirty="0"/>
              <a:t>2015/2016:  332 klassen </a:t>
            </a:r>
          </a:p>
          <a:p>
            <a:pPr marL="0" indent="0">
              <a:buNone/>
            </a:pPr>
            <a:r>
              <a:rPr lang="nl-NL" i="1" dirty="0"/>
              <a:t>17 lesprogramma’s. </a:t>
            </a:r>
          </a:p>
          <a:p>
            <a:pPr marL="0" indent="0">
              <a:buNone/>
            </a:pPr>
            <a:r>
              <a:rPr lang="nl-NL" i="1" dirty="0"/>
              <a:t>2017/2018 234 klassen  5131 kinderen</a:t>
            </a:r>
            <a:endParaRPr lang="nl-NL" dirty="0"/>
          </a:p>
          <a:p>
            <a:endParaRPr lang="nl-NL" dirty="0"/>
          </a:p>
        </p:txBody>
      </p:sp>
      <p:pic>
        <p:nvPicPr>
          <p:cNvPr id="9220" name="Picture 4" descr="https://scontent.xx.fbcdn.net/v/t1.0-0/c33.0.200.200/p200x200/12552999_1009661719100937_1610516747772341675_n.jpg?oh=e115ade9c44e552c82a4cc901585c82b&amp;oe=59AAFC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3173759"/>
            <a:ext cx="3003203" cy="300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98669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1776</TotalTime>
  <Words>155</Words>
  <Application>Microsoft Office PowerPoint</Application>
  <PresentationFormat>Diavoorstelling (4:3)</PresentationFormat>
  <Paragraphs>44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Kantoorthema</vt:lpstr>
      <vt:lpstr>1958</vt:lpstr>
      <vt:lpstr>18 juni 1977  opening</vt:lpstr>
      <vt:lpstr>2013 Overname door Rendiz</vt:lpstr>
      <vt:lpstr>PowerPoint-presentatie</vt:lpstr>
      <vt:lpstr>Nieuw logo……</vt:lpstr>
      <vt:lpstr>PowerPoint-presentatie</vt:lpstr>
      <vt:lpstr>PowerPoint-presentatie</vt:lpstr>
      <vt:lpstr>PowerPoint-presentatie</vt:lpstr>
      <vt:lpstr>Buiten zijn is kicken!!</vt:lpstr>
      <vt:lpstr>Recreatie, spelen</vt:lpstr>
      <vt:lpstr>Maatschappelijke functie…..</vt:lpstr>
      <vt:lpstr>Zorg en participatie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Anke Rutten</dc:creator>
  <cp:lastModifiedBy>Miranda Beurskens</cp:lastModifiedBy>
  <cp:revision>122</cp:revision>
  <dcterms:created xsi:type="dcterms:W3CDTF">2014-03-11T10:18:33Z</dcterms:created>
  <dcterms:modified xsi:type="dcterms:W3CDTF">2018-11-20T14:44:50Z</dcterms:modified>
</cp:coreProperties>
</file>