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8"/>
  </p:notesMasterIdLst>
  <p:sldIdLst>
    <p:sldId id="332" r:id="rId2"/>
    <p:sldId id="301" r:id="rId3"/>
    <p:sldId id="302" r:id="rId4"/>
    <p:sldId id="333" r:id="rId5"/>
    <p:sldId id="337" r:id="rId6"/>
    <p:sldId id="334" r:id="rId7"/>
    <p:sldId id="335" r:id="rId8"/>
    <p:sldId id="339" r:id="rId9"/>
    <p:sldId id="306" r:id="rId10"/>
    <p:sldId id="307" r:id="rId11"/>
    <p:sldId id="308" r:id="rId12"/>
    <p:sldId id="309" r:id="rId13"/>
    <p:sldId id="330" r:id="rId14"/>
    <p:sldId id="331" r:id="rId15"/>
    <p:sldId id="343" r:id="rId16"/>
    <p:sldId id="341" r:id="rId17"/>
  </p:sldIdLst>
  <p:sldSz cx="9144000" cy="6858000" type="screen4x3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EAA0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397" autoAdjust="0"/>
    <p:restoredTop sz="94660"/>
  </p:normalViewPr>
  <p:slideViewPr>
    <p:cSldViewPr>
      <p:cViewPr varScale="1">
        <p:scale>
          <a:sx n="62" d="100"/>
          <a:sy n="62" d="100"/>
        </p:scale>
        <p:origin x="1373" y="-24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D7D9CEE-BB35-424E-9886-1F19B26E5E15}" type="datetimeFigureOut">
              <a:rPr lang="nl-NL" smtClean="0"/>
              <a:t>20-11-2018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ADA49F7-9634-4EF1-BC3A-2BCE40B3ABD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2093588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nl-NL"/>
              <a:t>Klik om de ondertitelstijl van het model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9BBD6F-74B4-468B-B6B1-887E0AEFD71E}" type="datetimeFigureOut">
              <a:rPr lang="nl-NL" smtClean="0"/>
              <a:pPr/>
              <a:t>20-11-2018</a:t>
            </a:fld>
            <a:endParaRPr lang="nl-NL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4B9B5-1D33-481F-B742-12B8B01D20FB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8510712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9BBD6F-74B4-468B-B6B1-887E0AEFD71E}" type="datetimeFigureOut">
              <a:rPr lang="nl-NL" smtClean="0"/>
              <a:pPr/>
              <a:t>20-11-2018</a:t>
            </a:fld>
            <a:endParaRPr lang="nl-NL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4B9B5-1D33-481F-B742-12B8B01D20FB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4321857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9BBD6F-74B4-468B-B6B1-887E0AEFD71E}" type="datetimeFigureOut">
              <a:rPr lang="nl-NL" smtClean="0"/>
              <a:pPr/>
              <a:t>20-11-2018</a:t>
            </a:fld>
            <a:endParaRPr lang="nl-NL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4B9B5-1D33-481F-B742-12B8B01D20FB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2224284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9BBD6F-74B4-468B-B6B1-887E0AEFD71E}" type="datetimeFigureOut">
              <a:rPr lang="nl-NL" smtClean="0"/>
              <a:pPr/>
              <a:t>20-11-2018</a:t>
            </a:fld>
            <a:endParaRPr lang="nl-NL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4B9B5-1D33-481F-B742-12B8B01D20FB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688868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9BBD6F-74B4-468B-B6B1-887E0AEFD71E}" type="datetimeFigureOut">
              <a:rPr lang="nl-NL" smtClean="0"/>
              <a:pPr/>
              <a:t>20-11-2018</a:t>
            </a:fld>
            <a:endParaRPr lang="nl-NL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4B9B5-1D33-481F-B742-12B8B01D20FB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9421542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9BBD6F-74B4-468B-B6B1-887E0AEFD71E}" type="datetimeFigureOut">
              <a:rPr lang="nl-NL" smtClean="0"/>
              <a:pPr/>
              <a:t>20-11-2018</a:t>
            </a:fld>
            <a:endParaRPr lang="nl-NL" dirty="0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4B9B5-1D33-481F-B742-12B8B01D20FB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7805889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9BBD6F-74B4-468B-B6B1-887E0AEFD71E}" type="datetimeFigureOut">
              <a:rPr lang="nl-NL" smtClean="0"/>
              <a:pPr/>
              <a:t>20-11-2018</a:t>
            </a:fld>
            <a:endParaRPr lang="nl-NL" dirty="0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4B9B5-1D33-481F-B742-12B8B01D20FB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9430341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9BBD6F-74B4-468B-B6B1-887E0AEFD71E}" type="datetimeFigureOut">
              <a:rPr lang="nl-NL" smtClean="0"/>
              <a:pPr/>
              <a:t>20-11-2018</a:t>
            </a:fld>
            <a:endParaRPr lang="nl-NL" dirty="0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4B9B5-1D33-481F-B742-12B8B01D20FB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4876063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9BBD6F-74B4-468B-B6B1-887E0AEFD71E}" type="datetimeFigureOut">
              <a:rPr lang="nl-NL" smtClean="0"/>
              <a:pPr/>
              <a:t>20-11-2018</a:t>
            </a:fld>
            <a:endParaRPr lang="nl-NL" dirty="0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4B9B5-1D33-481F-B742-12B8B01D20FB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3655795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9BBD6F-74B4-468B-B6B1-887E0AEFD71E}" type="datetimeFigureOut">
              <a:rPr lang="nl-NL" smtClean="0"/>
              <a:pPr/>
              <a:t>20-11-2018</a:t>
            </a:fld>
            <a:endParaRPr lang="nl-NL" dirty="0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4B9B5-1D33-481F-B742-12B8B01D20FB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8629503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nl-NL" dirty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9BBD6F-74B4-468B-B6B1-887E0AEFD71E}" type="datetimeFigureOut">
              <a:rPr lang="nl-NL" smtClean="0"/>
              <a:pPr/>
              <a:t>20-11-2018</a:t>
            </a:fld>
            <a:endParaRPr lang="nl-NL" dirty="0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4B9B5-1D33-481F-B742-12B8B01D20FB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4416944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9BBD6F-74B4-468B-B6B1-887E0AEFD71E}" type="datetimeFigureOut">
              <a:rPr lang="nl-NL" smtClean="0"/>
              <a:pPr/>
              <a:t>20-11-2018</a:t>
            </a:fld>
            <a:endParaRPr lang="nl-NL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A4B9B5-1D33-481F-B742-12B8B01D20FB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2348050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foto van Hagerhof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1124744"/>
            <a:ext cx="6499583" cy="54027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1958</a:t>
            </a:r>
          </a:p>
        </p:txBody>
      </p:sp>
    </p:spTree>
    <p:extLst>
      <p:ext uri="{BB962C8B-B14F-4D97-AF65-F5344CB8AC3E}">
        <p14:creationId xmlns:p14="http://schemas.microsoft.com/office/powerpoint/2010/main" val="256396140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Recreatie, spelen</a:t>
            </a:r>
          </a:p>
        </p:txBody>
      </p:sp>
      <p:pic>
        <p:nvPicPr>
          <p:cNvPr id="10242" name="Picture 2" descr="https://scontent.xx.fbcdn.net/v/t34.0-0/p200x200/11998770_896071323817514_326898640_n.jpg?oh=245749f9cdd02a1cb033ab9c57758dc2&amp;oe=591F5815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484784"/>
            <a:ext cx="2591457" cy="25914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4" name="Picture 4" descr="https://scontent.xx.fbcdn.net/v/t1.0-0/c0.51.200.200/p200x200/12510283_1005691939497915_8673780759065570417_n.jpg?oh=756c59613ed9fb2534c8d917b209fa6a&amp;oe=59ACA16C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6647" y="1449986"/>
            <a:ext cx="190500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6" name="Picture 6" descr="https://scontent.xx.fbcdn.net/v/t34.0-0/c33.0.200.200/p200x200/12834638_990841037673875_1604195260_n.jpg?oh=c5c572f7c2333d025c297c8367c19c10&amp;oe=591F479A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3801547"/>
            <a:ext cx="2788704" cy="27887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50" name="Picture 10" descr="https://scontent.xx.fbcdn.net/v/t1.0-0/c0.0.200.200/p200x200/15390957_1252485468151893_2943502135544300358_n.jpg?oh=83f44628eea03ec2273aec8441c1190d&amp;oe=59AF485A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8" y="2633023"/>
            <a:ext cx="2337048" cy="23370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2993683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Maatschappelijke functie…..</a:t>
            </a:r>
          </a:p>
        </p:txBody>
      </p:sp>
      <p:pic>
        <p:nvPicPr>
          <p:cNvPr id="11266" name="Picture 2" descr="https://scontent.xx.fbcdn.net/v/t34.0-0/c33.0.200.200/p200x200/12081597_908878689203444_1887114515_n.jpg?oh=0e88893e4d49a12509f02e5855cbfaa9&amp;oe=591F4BA7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2060848"/>
            <a:ext cx="4048844" cy="40488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7411814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Zorg en participatie</a:t>
            </a:r>
          </a:p>
        </p:txBody>
      </p:sp>
      <p:pic>
        <p:nvPicPr>
          <p:cNvPr id="6" name="Tijdelijke aanduiding voor inhoud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123728" y="1206752"/>
            <a:ext cx="4354355" cy="49702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950297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" descr="C:\Users\Simon\Desktop\Powerpoint\Hagerhof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98811" y="-27384"/>
            <a:ext cx="9695347" cy="6885384"/>
          </a:xfrm>
          <a:prstGeom prst="rect">
            <a:avLst/>
          </a:prstGeom>
          <a:noFill/>
        </p:spPr>
      </p:pic>
      <p:sp>
        <p:nvSpPr>
          <p:cNvPr id="6" name="Tekstvak 5"/>
          <p:cNvSpPr txBox="1"/>
          <p:nvPr/>
        </p:nvSpPr>
        <p:spPr>
          <a:xfrm>
            <a:off x="-298811" y="1628800"/>
            <a:ext cx="969534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4400" b="1" dirty="0"/>
              <a:t>De toekomst</a:t>
            </a:r>
          </a:p>
        </p:txBody>
      </p:sp>
      <p:sp>
        <p:nvSpPr>
          <p:cNvPr id="7" name="Tekstvak 6"/>
          <p:cNvSpPr txBox="1"/>
          <p:nvPr/>
        </p:nvSpPr>
        <p:spPr>
          <a:xfrm>
            <a:off x="1907704" y="2708920"/>
            <a:ext cx="6120679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sz="2400" dirty="0"/>
              <a:t>Voorzetting educatie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sz="2400" dirty="0"/>
              <a:t>Behoud van de dieren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sz="2400" dirty="0"/>
              <a:t>Laagdrempelig, geen verplichte entree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sz="2400" dirty="0"/>
              <a:t>Uitbreiding participatie en zorgtrajecten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sz="2400" dirty="0"/>
              <a:t>Succesvol horeca concept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sz="2400" dirty="0"/>
              <a:t>Containerwoningen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sz="2400" dirty="0"/>
              <a:t>Avonturen- en educatiepad</a:t>
            </a:r>
          </a:p>
          <a:p>
            <a:endParaRPr lang="nl-NL" sz="2400" dirty="0"/>
          </a:p>
          <a:p>
            <a:endParaRPr lang="nl-NL" sz="2400" dirty="0"/>
          </a:p>
        </p:txBody>
      </p:sp>
    </p:spTree>
    <p:extLst>
      <p:ext uri="{BB962C8B-B14F-4D97-AF65-F5344CB8AC3E}">
        <p14:creationId xmlns:p14="http://schemas.microsoft.com/office/powerpoint/2010/main" val="387840179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" descr="C:\Users\Simon\Desktop\Powerpoint\Hagerhof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98811" y="-27384"/>
            <a:ext cx="9695347" cy="6885384"/>
          </a:xfrm>
          <a:prstGeom prst="rect">
            <a:avLst/>
          </a:prstGeom>
          <a:noFill/>
        </p:spPr>
      </p:pic>
      <p:sp>
        <p:nvSpPr>
          <p:cNvPr id="6" name="Tekstvak 5"/>
          <p:cNvSpPr txBox="1"/>
          <p:nvPr/>
        </p:nvSpPr>
        <p:spPr>
          <a:xfrm>
            <a:off x="-298811" y="1628800"/>
            <a:ext cx="969534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4400" b="1" dirty="0"/>
              <a:t>Avonturen- en educatiepad</a:t>
            </a:r>
          </a:p>
        </p:txBody>
      </p:sp>
      <p:sp>
        <p:nvSpPr>
          <p:cNvPr id="7" name="Tekstvak 6"/>
          <p:cNvSpPr txBox="1"/>
          <p:nvPr/>
        </p:nvSpPr>
        <p:spPr>
          <a:xfrm>
            <a:off x="1907704" y="2708920"/>
            <a:ext cx="6120679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sz="2400" dirty="0"/>
              <a:t>Over het totale terrein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sz="2400" dirty="0"/>
              <a:t>Combinatie: educatie, spel/beweging, verhaal/beleving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sz="2400" dirty="0"/>
              <a:t>Tevens inzet bij educatie scholen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nl-NL" sz="2400" dirty="0"/>
          </a:p>
          <a:p>
            <a:r>
              <a:rPr lang="nl-NL" sz="2400" dirty="0"/>
              <a:t>Doel: bewustwording bij kinderen en ouders. Op een recreatieve manier een educatieve dag beleven op de kinderboerderij</a:t>
            </a:r>
          </a:p>
          <a:p>
            <a:endParaRPr lang="nl-NL" sz="2400" dirty="0"/>
          </a:p>
        </p:txBody>
      </p:sp>
    </p:spTree>
    <p:extLst>
      <p:ext uri="{BB962C8B-B14F-4D97-AF65-F5344CB8AC3E}">
        <p14:creationId xmlns:p14="http://schemas.microsoft.com/office/powerpoint/2010/main" val="204854944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AutoShape 2" descr="Afbeeldingsresultaat voor subsidie"/>
          <p:cNvSpPr>
            <a:spLocks noChangeAspect="1" noChangeArrowheads="1"/>
          </p:cNvSpPr>
          <p:nvPr/>
        </p:nvSpPr>
        <p:spPr bwMode="auto">
          <a:xfrm>
            <a:off x="6499829" y="5888766"/>
            <a:ext cx="545340" cy="5453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7" name="AutoShape 4" descr="Afbeeldingsresultaat voor subsidie"/>
          <p:cNvSpPr>
            <a:spLocks noChangeAspect="1" noChangeArrowheads="1"/>
          </p:cNvSpPr>
          <p:nvPr/>
        </p:nvSpPr>
        <p:spPr bwMode="auto">
          <a:xfrm>
            <a:off x="3235532" y="3323415"/>
            <a:ext cx="545340" cy="5453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pic>
        <p:nvPicPr>
          <p:cNvPr id="8" name="Picture 6" descr="Afbeeldingsresultaat voor subsidi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707097"/>
            <a:ext cx="5112568" cy="48569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2887550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" descr="C:\Users\Simon\Desktop\Powerpoint\Hagerhof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98811" y="-27384"/>
            <a:ext cx="9695347" cy="6885384"/>
          </a:xfrm>
          <a:prstGeom prst="rect">
            <a:avLst/>
          </a:prstGeom>
          <a:noFill/>
        </p:spPr>
      </p:pic>
      <p:sp>
        <p:nvSpPr>
          <p:cNvPr id="6" name="Tekstvak 5"/>
          <p:cNvSpPr txBox="1"/>
          <p:nvPr/>
        </p:nvSpPr>
        <p:spPr>
          <a:xfrm>
            <a:off x="-298811" y="1628800"/>
            <a:ext cx="969534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4400" b="1" dirty="0"/>
              <a:t>Wat kunnen we voor elkaar betekenen?</a:t>
            </a:r>
          </a:p>
        </p:txBody>
      </p:sp>
      <p:sp>
        <p:nvSpPr>
          <p:cNvPr id="7" name="Tekstvak 6"/>
          <p:cNvSpPr txBox="1"/>
          <p:nvPr/>
        </p:nvSpPr>
        <p:spPr>
          <a:xfrm>
            <a:off x="1907704" y="2708920"/>
            <a:ext cx="6120679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sz="2400" dirty="0"/>
              <a:t>Denktank vanuit de wijk </a:t>
            </a:r>
          </a:p>
          <a:p>
            <a:endParaRPr lang="nl-NL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sz="2400" dirty="0"/>
              <a:t>Vrijwilligers m.n. educatie, dierverzorging, knuffelhoek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nl-NL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sz="2400" dirty="0"/>
              <a:t>Behoefte vanuit de wijk???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nl-NL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nl-NL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nl-NL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nl-NL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nl-NL" sz="2400" dirty="0"/>
          </a:p>
          <a:p>
            <a:endParaRPr lang="nl-NL" sz="2400" dirty="0"/>
          </a:p>
          <a:p>
            <a:endParaRPr lang="nl-NL" sz="2400" dirty="0"/>
          </a:p>
        </p:txBody>
      </p:sp>
    </p:spTree>
    <p:extLst>
      <p:ext uri="{BB962C8B-B14F-4D97-AF65-F5344CB8AC3E}">
        <p14:creationId xmlns:p14="http://schemas.microsoft.com/office/powerpoint/2010/main" val="15526805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18 juni 1977  opening</a:t>
            </a:r>
          </a:p>
        </p:txBody>
      </p:sp>
      <p:pic>
        <p:nvPicPr>
          <p:cNvPr id="4098" name="Picture 2" descr="foto van Hagerhof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556792"/>
            <a:ext cx="7031831" cy="50248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3262643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2013 Overname door Rendiz</a:t>
            </a:r>
          </a:p>
        </p:txBody>
      </p:sp>
      <p:pic>
        <p:nvPicPr>
          <p:cNvPr id="5122" name="Picture 2" descr="foto van Hagerhof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1595524"/>
            <a:ext cx="6578812" cy="49341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5093546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214992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Nieuw logo……</a:t>
            </a:r>
          </a:p>
        </p:txBody>
      </p:sp>
      <p:pic>
        <p:nvPicPr>
          <p:cNvPr id="7170" name="Picture 2" descr="foto van Hagerhof.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2" y="2132856"/>
            <a:ext cx="4408884" cy="44088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3233145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" descr="C:\Users\Simon\Desktop\Powerpoint\Hagerhof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98811" y="-27384"/>
            <a:ext cx="9695347" cy="6885384"/>
          </a:xfrm>
          <a:prstGeom prst="rect">
            <a:avLst/>
          </a:prstGeom>
          <a:noFill/>
        </p:spPr>
      </p:pic>
      <p:sp>
        <p:nvSpPr>
          <p:cNvPr id="6" name="Tekstvak 5"/>
          <p:cNvSpPr txBox="1"/>
          <p:nvPr/>
        </p:nvSpPr>
        <p:spPr>
          <a:xfrm>
            <a:off x="-298811" y="1628800"/>
            <a:ext cx="969534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4400" b="1" dirty="0"/>
              <a:t>Kinderboerderij </a:t>
            </a:r>
            <a:r>
              <a:rPr lang="nl-NL" sz="4400" b="1" dirty="0" err="1"/>
              <a:t>Hagerhof</a:t>
            </a:r>
            <a:r>
              <a:rPr lang="nl-NL" sz="4400" b="1" dirty="0"/>
              <a:t> Venlo</a:t>
            </a:r>
          </a:p>
        </p:txBody>
      </p:sp>
      <p:sp>
        <p:nvSpPr>
          <p:cNvPr id="7" name="Tekstvak 6"/>
          <p:cNvSpPr txBox="1"/>
          <p:nvPr/>
        </p:nvSpPr>
        <p:spPr>
          <a:xfrm>
            <a:off x="1691681" y="2564904"/>
            <a:ext cx="5184576" cy="4339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l-NL" sz="2800" dirty="0"/>
              <a:t>  </a:t>
            </a:r>
            <a:r>
              <a:rPr lang="nl-NL" sz="2400" dirty="0"/>
              <a:t>Kinderboerderij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l-NL" sz="2400" dirty="0"/>
              <a:t>  Milieu- en educatiecentrum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l-NL" sz="2400" dirty="0"/>
              <a:t>  Participatie en zorgtrajecten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l-NL" sz="2400" dirty="0"/>
              <a:t>  Pannenkoekenhuis 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l-NL" sz="2400" dirty="0"/>
              <a:t>Vergaderruimte verhuur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l-NL" sz="2400" dirty="0"/>
              <a:t>Activiteiten en arrangementen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l-NL" sz="2400" dirty="0"/>
              <a:t>Locatie van Toffedag.nl</a:t>
            </a: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72662407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2769"/>
            <a:ext cx="9144000" cy="6812462"/>
          </a:xfrm>
          <a:prstGeom prst="rect">
            <a:avLst/>
          </a:prstGeom>
        </p:spPr>
      </p:pic>
      <p:pic>
        <p:nvPicPr>
          <p:cNvPr id="6" name="Afbeelding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4392" y="3429000"/>
            <a:ext cx="4667032" cy="3004610"/>
          </a:xfrm>
          <a:prstGeom prst="rect">
            <a:avLst/>
          </a:prstGeom>
        </p:spPr>
      </p:pic>
      <p:pic>
        <p:nvPicPr>
          <p:cNvPr id="12" name="Afbeelding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526" y="2633912"/>
            <a:ext cx="3547916" cy="4320774"/>
          </a:xfrm>
          <a:prstGeom prst="rect">
            <a:avLst/>
          </a:prstGeom>
        </p:spPr>
      </p:pic>
      <p:pic>
        <p:nvPicPr>
          <p:cNvPr id="13" name="Afbeelding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526" y="-15805"/>
            <a:ext cx="3547916" cy="2364686"/>
          </a:xfrm>
          <a:prstGeom prst="rect">
            <a:avLst/>
          </a:prstGeom>
        </p:spPr>
      </p:pic>
      <p:pic>
        <p:nvPicPr>
          <p:cNvPr id="14" name="Afbeelding 1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3856" y="22769"/>
            <a:ext cx="4680012" cy="31200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318418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2769"/>
            <a:ext cx="9144000" cy="6812462"/>
          </a:xfrm>
          <a:prstGeom prst="rect">
            <a:avLst/>
          </a:prstGeom>
        </p:spPr>
      </p:pic>
      <p:pic>
        <p:nvPicPr>
          <p:cNvPr id="3" name="Afbeelding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118" y="-304583"/>
            <a:ext cx="8098285" cy="4555286"/>
          </a:xfrm>
          <a:prstGeom prst="rect">
            <a:avLst/>
          </a:prstGeom>
        </p:spPr>
      </p:pic>
      <p:pic>
        <p:nvPicPr>
          <p:cNvPr id="4" name="Afbeelding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5910" y="4437112"/>
            <a:ext cx="3931928" cy="2211710"/>
          </a:xfrm>
          <a:prstGeom prst="rect">
            <a:avLst/>
          </a:prstGeom>
        </p:spPr>
      </p:pic>
      <p:pic>
        <p:nvPicPr>
          <p:cNvPr id="5" name="Afbeelding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118" y="4437112"/>
            <a:ext cx="3931929" cy="22117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339496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Buiten zijn is kicken!!</a:t>
            </a:r>
          </a:p>
        </p:txBody>
      </p:sp>
      <p:pic>
        <p:nvPicPr>
          <p:cNvPr id="9218" name="Picture 2" descr="educatieboekje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67544" y="1382861"/>
            <a:ext cx="3864804" cy="54751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ijdelijke aanduiding voor inhoud 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>
              <a:buNone/>
            </a:pPr>
            <a:r>
              <a:rPr lang="nl-NL" i="1" dirty="0"/>
              <a:t>2015/2016:  332 klassen </a:t>
            </a:r>
          </a:p>
          <a:p>
            <a:pPr marL="0" indent="0">
              <a:buNone/>
            </a:pPr>
            <a:r>
              <a:rPr lang="nl-NL" i="1" dirty="0"/>
              <a:t>17 lesprogramma’s. </a:t>
            </a:r>
          </a:p>
          <a:p>
            <a:pPr marL="0" indent="0">
              <a:buNone/>
            </a:pPr>
            <a:r>
              <a:rPr lang="nl-NL" i="1" dirty="0"/>
              <a:t>2017/2018 234 klassen  5131 kinderen</a:t>
            </a:r>
            <a:endParaRPr lang="nl-NL" dirty="0"/>
          </a:p>
          <a:p>
            <a:endParaRPr lang="nl-NL" dirty="0"/>
          </a:p>
        </p:txBody>
      </p:sp>
      <p:pic>
        <p:nvPicPr>
          <p:cNvPr id="9220" name="Picture 4" descr="https://scontent.xx.fbcdn.net/v/t1.0-0/c33.0.200.200/p200x200/12552999_1009661719100937_1610516747772341675_n.jpg?oh=e115ade9c44e552c82a4cc901585c82b&amp;oe=59AAFCF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1" y="3173759"/>
            <a:ext cx="3003203" cy="30032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72986696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1776</TotalTime>
  <Words>155</Words>
  <Application>Microsoft Office PowerPoint</Application>
  <PresentationFormat>Diavoorstelling (4:3)</PresentationFormat>
  <Paragraphs>44</Paragraphs>
  <Slides>16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16</vt:i4>
      </vt:variant>
    </vt:vector>
  </HeadingPairs>
  <TitlesOfParts>
    <vt:vector size="20" baseType="lpstr">
      <vt:lpstr>Arial</vt:lpstr>
      <vt:lpstr>Calibri</vt:lpstr>
      <vt:lpstr>Calibri Light</vt:lpstr>
      <vt:lpstr>Kantoorthema</vt:lpstr>
      <vt:lpstr>1958</vt:lpstr>
      <vt:lpstr>18 juni 1977  opening</vt:lpstr>
      <vt:lpstr>2013 Overname door Rendiz</vt:lpstr>
      <vt:lpstr>PowerPoint-presentatie</vt:lpstr>
      <vt:lpstr>Nieuw logo……</vt:lpstr>
      <vt:lpstr>PowerPoint-presentatie</vt:lpstr>
      <vt:lpstr>PowerPoint-presentatie</vt:lpstr>
      <vt:lpstr>PowerPoint-presentatie</vt:lpstr>
      <vt:lpstr>Buiten zijn is kicken!!</vt:lpstr>
      <vt:lpstr>Recreatie, spelen</vt:lpstr>
      <vt:lpstr>Maatschappelijke functie…..</vt:lpstr>
      <vt:lpstr>Zorg en participatie</vt:lpstr>
      <vt:lpstr>PowerPoint-presentatie</vt:lpstr>
      <vt:lpstr>PowerPoint-presentatie</vt:lpstr>
      <vt:lpstr>PowerPoint-presentatie</vt:lpstr>
      <vt:lpstr>PowerPoint-presentatie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Anke Rutten</dc:creator>
  <cp:lastModifiedBy>Miranda Beurskens</cp:lastModifiedBy>
  <cp:revision>122</cp:revision>
  <dcterms:created xsi:type="dcterms:W3CDTF">2014-03-11T10:18:33Z</dcterms:created>
  <dcterms:modified xsi:type="dcterms:W3CDTF">2018-11-20T14:44:50Z</dcterms:modified>
</cp:coreProperties>
</file>